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5"/>
  </p:notesMasterIdLst>
  <p:handoutMasterIdLst>
    <p:handoutMasterId r:id="rId26"/>
  </p:handoutMasterIdLst>
  <p:sldIdLst>
    <p:sldId id="256" r:id="rId2"/>
    <p:sldId id="1940" r:id="rId3"/>
    <p:sldId id="1925" r:id="rId4"/>
    <p:sldId id="1927" r:id="rId5"/>
    <p:sldId id="1969" r:id="rId6"/>
    <p:sldId id="1970" r:id="rId7"/>
    <p:sldId id="1933" r:id="rId8"/>
    <p:sldId id="1931" r:id="rId9"/>
    <p:sldId id="1971" r:id="rId10"/>
    <p:sldId id="1972" r:id="rId11"/>
    <p:sldId id="1973" r:id="rId12"/>
    <p:sldId id="1975" r:id="rId13"/>
    <p:sldId id="1974" r:id="rId14"/>
    <p:sldId id="1976" r:id="rId15"/>
    <p:sldId id="1977" r:id="rId16"/>
    <p:sldId id="1978" r:id="rId17"/>
    <p:sldId id="1979" r:id="rId18"/>
    <p:sldId id="1980" r:id="rId19"/>
    <p:sldId id="1981" r:id="rId20"/>
    <p:sldId id="1982" r:id="rId21"/>
    <p:sldId id="1983" r:id="rId22"/>
    <p:sldId id="1984" r:id="rId23"/>
    <p:sldId id="1985"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
      <p:font typeface="Open Sans Light" panose="020B030603050402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40"/>
            <p14:sldId id="1925"/>
            <p14:sldId id="1927"/>
            <p14:sldId id="1969"/>
            <p14:sldId id="1970"/>
            <p14:sldId id="1933"/>
            <p14:sldId id="1931"/>
            <p14:sldId id="1971"/>
            <p14:sldId id="1972"/>
            <p14:sldId id="1973"/>
            <p14:sldId id="1975"/>
            <p14:sldId id="1974"/>
            <p14:sldId id="1976"/>
            <p14:sldId id="1977"/>
            <p14:sldId id="1978"/>
            <p14:sldId id="1979"/>
            <p14:sldId id="1980"/>
            <p14:sldId id="1981"/>
            <p14:sldId id="1982"/>
            <p14:sldId id="1983"/>
            <p14:sldId id="1984"/>
            <p14:sldId id="19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0"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265021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3701515"/>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spTree>
    <p:extLst>
      <p:ext uri="{BB962C8B-B14F-4D97-AF65-F5344CB8AC3E}">
        <p14:creationId xmlns:p14="http://schemas.microsoft.com/office/powerpoint/2010/main" val="1409807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86339" y="3311846"/>
            <a:ext cx="2933700" cy="850900"/>
          </a:xfrm>
          <a:prstGeom prst="rect">
            <a:avLst/>
          </a:prstGeom>
        </p:spPr>
      </p:pic>
      <p:pic>
        <p:nvPicPr>
          <p:cNvPr id="11" name="Picture 10">
            <a:extLst>
              <a:ext uri="{FF2B5EF4-FFF2-40B4-BE49-F238E27FC236}">
                <a16:creationId xmlns:a16="http://schemas.microsoft.com/office/drawing/2014/main" id="{E1FF9204-AA82-AA78-B1DD-8407ED847240}"/>
              </a:ext>
            </a:extLst>
          </p:cNvPr>
          <p:cNvPicPr>
            <a:picLocks noChangeAspect="1"/>
          </p:cNvPicPr>
          <p:nvPr/>
        </p:nvPicPr>
        <p:blipFill>
          <a:blip r:embed="rId4"/>
          <a:stretch>
            <a:fillRect/>
          </a:stretch>
        </p:blipFill>
        <p:spPr>
          <a:xfrm>
            <a:off x="4116669" y="4667185"/>
            <a:ext cx="3238500" cy="901700"/>
          </a:xfrm>
          <a:prstGeom prst="rect">
            <a:avLst/>
          </a:prstGeom>
        </p:spPr>
      </p:pic>
      <p:pic>
        <p:nvPicPr>
          <p:cNvPr id="12" name="Picture 11">
            <a:extLst>
              <a:ext uri="{FF2B5EF4-FFF2-40B4-BE49-F238E27FC236}">
                <a16:creationId xmlns:a16="http://schemas.microsoft.com/office/drawing/2014/main" id="{898F4E6D-0D5E-36B3-584E-88EC70CE56F7}"/>
              </a:ext>
            </a:extLst>
          </p:cNvPr>
          <p:cNvPicPr>
            <a:picLocks noChangeAspect="1"/>
          </p:cNvPicPr>
          <p:nvPr/>
        </p:nvPicPr>
        <p:blipFill>
          <a:blip r:embed="rId5"/>
          <a:stretch>
            <a:fillRect/>
          </a:stretch>
        </p:blipFill>
        <p:spPr>
          <a:xfrm>
            <a:off x="7832015" y="3414036"/>
            <a:ext cx="2349500" cy="901700"/>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6"/>
          <a:stretch>
            <a:fillRect/>
          </a:stretch>
        </p:blipFill>
        <p:spPr>
          <a:xfrm>
            <a:off x="2209800" y="5872363"/>
            <a:ext cx="7772400" cy="791858"/>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7</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6874</TotalTime>
  <Words>1740</Words>
  <Application>Microsoft Macintosh PowerPoint</Application>
  <PresentationFormat>Widescreen</PresentationFormat>
  <Paragraphs>213</Paragraphs>
  <Slides>23</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Open Sans</vt:lpstr>
      <vt:lpstr>Arial</vt:lpstr>
      <vt:lpstr>Open Sans bold</vt:lpstr>
      <vt:lpstr>Calibri</vt:lpstr>
      <vt:lpstr>Open Sans Light</vt:lpstr>
      <vt:lpstr>Wingdings</vt:lpstr>
      <vt:lpstr>Courier New</vt:lpstr>
      <vt:lpstr>symbol</vt:lpstr>
      <vt:lpstr>Sandia Angles</vt:lpstr>
      <vt:lpstr>ME469: Common Discretization  Approaches:  Edge-based,Vertex-Centered  (EBVC), and Cell-Centered (CC)</vt:lpstr>
      <vt:lpstr>Review of Discretization Options: New, a nodal-basis…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609</cp:revision>
  <cp:lastPrinted>2022-11-15T19:00:23Z</cp:lastPrinted>
  <dcterms:created xsi:type="dcterms:W3CDTF">2018-07-21T13:25:45Z</dcterms:created>
  <dcterms:modified xsi:type="dcterms:W3CDTF">2023-03-20T22:19:19Z</dcterms:modified>
</cp:coreProperties>
</file>